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8" r:id="rId10"/>
    <p:sldId id="267" r:id="rId11"/>
    <p:sldId id="269" r:id="rId12"/>
    <p:sldId id="274" r:id="rId13"/>
    <p:sldId id="270" r:id="rId14"/>
    <p:sldId id="271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7B58-69D2-48EB-AD1B-E98197691F59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5E2F-266F-45C7-BFB3-1020235E06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7B58-69D2-48EB-AD1B-E98197691F59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5E2F-266F-45C7-BFB3-1020235E06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7B58-69D2-48EB-AD1B-E98197691F59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5E2F-266F-45C7-BFB3-1020235E06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7B58-69D2-48EB-AD1B-E98197691F59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5E2F-266F-45C7-BFB3-1020235E06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7B58-69D2-48EB-AD1B-E98197691F59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5E2F-266F-45C7-BFB3-1020235E06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7B58-69D2-48EB-AD1B-E98197691F59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5E2F-266F-45C7-BFB3-1020235E06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7B58-69D2-48EB-AD1B-E98197691F59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5E2F-266F-45C7-BFB3-1020235E06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7B58-69D2-48EB-AD1B-E98197691F59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5E2F-266F-45C7-BFB3-1020235E06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7B58-69D2-48EB-AD1B-E98197691F59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5E2F-266F-45C7-BFB3-1020235E06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7B58-69D2-48EB-AD1B-E98197691F59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5E2F-266F-45C7-BFB3-1020235E06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7B58-69D2-48EB-AD1B-E98197691F59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5E2F-266F-45C7-BFB3-1020235E06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B7B58-69D2-48EB-AD1B-E98197691F59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A5E2F-266F-45C7-BFB3-1020235E06D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573500115#6560IO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https://ds03.infourok.ru/uploads/ex/0349/0001eb90-99c82ea0/3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15616" y="260648"/>
            <a:ext cx="777686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 образования Администрации города Иванова</a:t>
            </a:r>
          </a:p>
          <a:p>
            <a:pPr algn="ctr"/>
            <a:endParaRPr lang="ru-RU" sz="1200" b="1" dirty="0" smtClean="0"/>
          </a:p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</a:t>
            </a:r>
          </a:p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«Детский сад компенсирующего вида № 146»</a:t>
            </a: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АДАПТИРОВАННАЯ ОСНОВНАЯ ОБРАЗОВАТЕЛЬНАЯ ПРОГРАММА ДОШКОЛЬНОГО ОБРАЗОВАНИЯ МБДОУ «ДЕТСКИЙ САД КОМПЕНСИРУЮЩЕГО ВИДА № 146»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Иваново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https://ds03.infourok.ru/uploads/ex/0349/0001eb90-99c82ea0/3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15616" y="260648"/>
            <a:ext cx="7776864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Возрастные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иные категории детей, на которые ориентирована АООП ДО МБДОУ «Детский сад компенсирующего вида № 146»</a:t>
            </a:r>
          </a:p>
          <a:p>
            <a:pPr algn="just"/>
            <a:endParaRPr lang="ru-RU" sz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Содержание Программы ДОУ обеспечивает развитие личности, мотивации и способностей детей с нарушением зрения в возрасте с 2 до 8 лет.</a:t>
            </a:r>
          </a:p>
          <a:p>
            <a:pPr algn="just"/>
            <a:endParaRPr lang="ru-RU" sz="12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Используемые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Федеральные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программы</a:t>
            </a:r>
          </a:p>
          <a:p>
            <a:pPr algn="just"/>
            <a:endParaRPr lang="ru-RU" sz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адаптированная образовательная программа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для обучающихся с ограниченными возможностями здоровья, утвержденной приказом Министерства просвещения РФ от 24 ноября 2022 г. № 1022 «Об утверждении федеральной адаптированной образовательной программы дошкольного образования для обучающихся с ограниченными возможностями здоровья». (Зарегистрировано в Минюсте РФ 27 января 2023 г. Регистрационный № 72149.) </a:t>
            </a:r>
            <a:endParaRPr lang="ru-RU" sz="1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 fontAlgn="base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образовательная программа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образования, утвержденной приказом Министерства просвещения Российской Федерации от 25 ноября 2022 г. № 1028 «Об утверждении федеральной образовательной программы дошкольного образования» (зарегистрирован Министерством юстиции Российской Федерации 28 декабря 2022 г. Регистрационный № 71847).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https://ds03.infourok.ru/uploads/ex/0349/0001eb90-99c82ea0/3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15616" y="260648"/>
            <a:ext cx="7704856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Взаимодействие детского сада с семьей</a:t>
            </a:r>
          </a:p>
          <a:p>
            <a:pPr algn="just"/>
            <a:endParaRPr lang="ru-RU" sz="1200" b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Главными целями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взаимодействия педагогического коллектива ДОУ с семьями обучающихся дошкольного возраста являются: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 младенческого, раннего и дошкольного возрастов;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</a:p>
          <a:p>
            <a:pPr algn="just"/>
            <a:endParaRPr lang="ru-RU" sz="1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этих целей должно осуществляться через решение 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задач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родителей (законных представителей) и общественности относительно целей дошкольного образования, общих для всего образовательного пространства Российской Федерации, о мерах господдержки семьям, имеющим детей дошкольного возраста, а также об образовательной программе, реализуемой в ДОУ;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просвещение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родителей (законных представителей), повышение их правовой, психолого-педагогической компетентности в вопросах охраны и укрепления здоровья, развития и образования детей;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способствование </a:t>
            </a:r>
            <a:r>
              <a:rPr lang="ru-RU" sz="1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ответственного и осознанного </a:t>
            </a:r>
            <a:r>
              <a:rPr lang="ru-RU" sz="1600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как базовой основы благополучия семьи;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</a:t>
            </a:r>
            <a:r>
              <a:rPr lang="ru-RU" sz="1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сотрудничества и установления партнёрских отношений с родителями (законными представителями) детей младенческого, раннего и дошкольного возраста для решения образовательных задач;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родителей (законных представителей) в образовательный процесс.</a:t>
            </a:r>
          </a:p>
          <a:p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https://ds03.infourok.ru/uploads/ex/0349/0001eb90-99c82ea0/3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15616" y="260648"/>
            <a:ext cx="7704856" cy="6346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Взаимодействие детского сада с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семьей</a:t>
            </a:r>
          </a:p>
          <a:p>
            <a:pPr algn="ctr"/>
            <a:endParaRPr lang="ru-RU" sz="1200" b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взаимодействия с родителями (законными представителями) должно придерживаться следующих 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принципов: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sz="1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семьи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воспитании, обучении и развитии ребёнка: в соответствии с Законом об образовании у родителей 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только есть преимущественное право на обучение и воспитание детей, но именно они обязаны заложить основы физического, нравственного и интеллектуального развития личности ребёнка;</a:t>
            </a:r>
          </a:p>
          <a:p>
            <a:pPr marL="285750" lvl="0" indent="-285750"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sz="1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открытость: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родителей 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доступна актуальная информация об особенностях пребывания ребёнка в группе; каждому из родителей 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предоставлен свободный доступ в ДОУ; между педагогами и родителями 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обмен информацией об особенностях развития ребёнка в ДОУ и семье;</a:t>
            </a:r>
          </a:p>
          <a:p>
            <a:pPr marL="285750" lvl="0" indent="-285750"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sz="1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взаимное доверие, уважение и доброжелательность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 взаимоотношениях педагогов и 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родителей: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взаимодействии педагогу необходимо придерживаться этики и культурных правил общения, проявлять позитивный настрой на общение и сотрудничество с 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родителями;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 этично и разумно использовать полученную информацию как со стороны педагогов, так и со стороны родителей 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интересах детей;</a:t>
            </a:r>
          </a:p>
          <a:p>
            <a:pPr marL="285750" lvl="0" indent="-285750"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sz="1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индивидуально-дифференцированный подход к каждой семье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при взаимодействии необходимо учитывать особенности семейного воспитания, потребности родителей 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отношении образования ребёнка, отношение к педагогу и ДОО, проводимым мероприятиям; возможности включения родителей 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совместное решение образовательных задач;</a:t>
            </a:r>
          </a:p>
          <a:p>
            <a:pPr marL="285750" lvl="0" indent="-285750"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sz="1600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возрастосообразность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при планировании и осуществлении взаимодействия необходимо учитывать особенности и характер отношений ребёнка с 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родителями,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прежде всего, с матерью (преимущественно для детей младенческого и раннего возраста), обусловленные возрастными особенностями развития детей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332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https://ds03.infourok.ru/uploads/ex/0349/0001eb90-99c82ea0/3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71600" y="260648"/>
            <a:ext cx="792088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формы взаимодействия с семьей</a:t>
            </a:r>
            <a:endParaRPr lang="ru-RU" sz="2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</a:t>
            </a:r>
            <a:r>
              <a:rPr lang="ru-RU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семьей: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встречи-знакомства, посещение семей, анкетирование семей.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</a:t>
            </a:r>
            <a:r>
              <a:rPr lang="ru-RU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о ходе образовательного процесса: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дверей, индивидуальные и групповые консультации, родительские собрания, оформление информационных стендов, организация выставок детского творчества, приглашение родителей на детские концерты и праздники, создание памяток и др.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</a:t>
            </a:r>
            <a:r>
              <a:rPr lang="ru-RU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родителей: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 «материнской/отцовской школы», «школы для родителей» (лекции, семинары, семинары-практикумы), проведение мастер-классов, тренингов, создание библиотеки (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медиатеки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</a:t>
            </a:r>
            <a:r>
              <a:rPr lang="ru-RU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деятельность: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привлечение родителей к организации досуговых вечеров, конкурсов, концертов, семейных объединений, семейных праздников, прогулок, экскурсий, семейного театра, к участию в детской исследовательской и проектной деятельности.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деятельность в процессе взаимодействии с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семьями детей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направлена на: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вовлечения родителей в образовательный процесс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детском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саду,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педагогическое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просвещение родителей по вопросам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развивающего взаимодействия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детьми дома.</a:t>
            </a:r>
            <a:endParaRPr lang="ru-RU" sz="2400" dirty="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https://ds03.infourok.ru/uploads/ex/0349/0001eb90-99c82ea0/3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71600" y="260648"/>
            <a:ext cx="792088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ВОСПИТАНИЯ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«ДЕТСКИЙ САД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КОМПЕНСИРУЮЩЕГО ВИДА №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146»</a:t>
            </a:r>
          </a:p>
          <a:p>
            <a:pPr algn="ctr"/>
            <a:endParaRPr lang="ru-RU" sz="1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ель 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в </a:t>
            </a:r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ДОУ: 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личностное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каждого ребёнка с учётом его индивидуальности и создание условий для позитивной социализации детей на основе традиционных ценностей российского общества, что предполагает: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ценностного отношения к окружающему миру (природному и социокультурному), другим людям, самому себе;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первичного опыта деятельности и поведения в соответствии с традиционными ценностями, принятыми в обществе нормами и 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правилами.</a:t>
            </a:r>
          </a:p>
          <a:p>
            <a:pPr lvl="0"/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адачи 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в </a:t>
            </a:r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ДОУ:</a:t>
            </a:r>
            <a:endParaRPr lang="ru-RU" sz="1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содействовать развитию личности, основанному на принятых в обществе представлениях о добре и зле, должном и недопустимом;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становлению нравственности, основанной на духовных отечественных традициях, внутренней установке личности поступать согласно своей совести;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условия для развития и реализации личностного потенциала ребёнка, его готовности к творческому самовыражению и саморазвитию, самовоспитанию;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поддержку позитивной социализации ребёнка посредством проектирования и принятия уклада, воспитывающей среды, создания воспитывающих общностей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058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https://ds03.infourok.ru/uploads/ex/0349/0001eb90-99c82ea0/3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43608" y="332656"/>
            <a:ext cx="777686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ВОСПИТАНИЯ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«ДЕТСКИЙ САД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КОМПЕНСИРУЮЩЕГО ВИДА № 146»</a:t>
            </a:r>
          </a:p>
          <a:p>
            <a:pPr algn="ctr"/>
            <a:endParaRPr lang="ru-RU" sz="1200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воспитания:</a:t>
            </a:r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Патриотическое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1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Духовно-нравственное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1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1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1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оздоровительное направление воспитания.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1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Трудовое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1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Эстетическое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воспитания.</a:t>
            </a:r>
          </a:p>
          <a:p>
            <a:pPr algn="ctr"/>
            <a:endParaRPr lang="ru-RU" sz="2400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https://maslova-eg-dolds-2.edumsko.ru/uploads/38800/38776/section/927754/.thumbs/812747_1.png?154870409978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4574597"/>
            <a:ext cx="3384376" cy="19020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65337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https://ds03.infourok.ru/uploads/ex/0349/0001eb90-99c82ea0/3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43608" y="260649"/>
            <a:ext cx="7776864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Адаптированная основная образовательная программа дошкольного образования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МБДОУ «Детский сад компенсирующего вида № 146» разработана в соответствии</a:t>
            </a:r>
          </a:p>
          <a:p>
            <a:endParaRPr lang="ru-RU" sz="1200" dirty="0" smtClean="0"/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Конституцией РФ;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законом Российской Федерации от 29 декабря 2012 года № 273-ФЗ «Об образовании в Российской Федерации»;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Министерства образования и науки Российской Федерации от 30 августа 2013 г. № 1014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образования»;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Министерства образования и науки Российской Федерации от 17 октября 2013 г. № 1155 «Об утверждении федерального государственного образовательного стандарта дошкольного образования»;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Главного государственного санитарного врача РФ от 28 сентября 2020 г. № 28 "Об утверждении санитарных правил СП 2.4.3648-20 "Санитарно-эпидемиологические требования к организациям воспитания и обучения, отдыха и оздоровления детей и молодежи""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Главного государственного санитарного врача РФ от 27 октября 2020 г. № 32 "Об утверждении санитарно-эпидемиологических правил и норм СанПиН 2.3/2.4.3590-20 "Санитарно-эпидемиологические требования к организации общественного питания населения""</a:t>
            </a:r>
          </a:p>
          <a:p>
            <a:pPr marL="171450" indent="-171450" algn="just" fontAlgn="base">
              <a:buFont typeface="Wingdings" panose="05000000000000000000" pitchFamily="2" charset="2"/>
              <a:buChar char="ü"/>
            </a:pPr>
            <a:r>
              <a:rPr lang="ru-RU" sz="1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Главного государственного санитарного врача Российской Федерации от 28 января 2021 года № 2 «Об утверждении </a:t>
            </a:r>
            <a:r>
              <a:rPr lang="ru-RU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санитарных правил и норм СанПиН 1.2.3685-21 "Гигиенические нормативы и требования к обеспечению безопасности и (или) безвредности для человека факторов среды обитания"</a:t>
            </a:r>
            <a:r>
              <a:rPr lang="ru-RU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адаптированной образовательной программой дошкольного образования для обучающихся с ограниченными возможностями здоровья, утвержденной приказом Министерства просвещения РФ от 24 ноября 2022 г. № 1022 «Об утверждении федеральной адаптированной образовательной программы дошкольного образования для обучающихся с ограниченными возможностями здоровья». (Зарегистрировано в Минюсте РФ 27 января 2023 г. Регистрационный № 72149.) </a:t>
            </a:r>
          </a:p>
          <a:p>
            <a:pPr marL="171450" indent="-171450" algn="just" fontAlgn="base">
              <a:buFont typeface="Wingdings" panose="05000000000000000000" pitchFamily="2" charset="2"/>
              <a:buChar char="ü"/>
            </a:pPr>
            <a:r>
              <a:rPr lang="ru-RU" sz="1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программой дошкольного образования, утвержденной приказом Министерства просвещения Российской Федерации от 25 ноября 2022 г. № 1028 «Об утверждении федеральной образовательной программы дошкольного образования» (зарегистрирован Министерством юстиции Российской Федерации 28 декабря 2022 г. Регистрационный № 71847).</a:t>
            </a:r>
          </a:p>
          <a:p>
            <a:pPr algn="ctr">
              <a:lnSpc>
                <a:spcPct val="90000"/>
              </a:lnSpc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https://ds03.infourok.ru/uploads/ex/0349/0001eb90-99c82ea0/3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43608" y="260648"/>
            <a:ext cx="777686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 и задачи реализации АООП ДО МБДОУ «Детский сад компенсирующего вида № 146»</a:t>
            </a:r>
          </a:p>
          <a:p>
            <a:pPr algn="ctr"/>
            <a:endParaRPr lang="ru-RU" b="1" dirty="0" smtClean="0"/>
          </a:p>
          <a:p>
            <a:pPr algn="just"/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реализации Программы -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условий для дошкольного образования, определяемых общими и особыми потребностями обучающихся раннего и дошкольного возраста с нарушением зрения (слабовидящих и обучающихся с пониженным зрением (</a:t>
            </a:r>
            <a:r>
              <a:rPr lang="ru-RU" sz="1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амблиопией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косоглазием, функциональными расстройствами и нарушениями зрения), индивидуальными особенностями их развития и состояния здоровья.</a:t>
            </a:r>
          </a:p>
          <a:p>
            <a:pPr algn="just"/>
            <a:endParaRPr lang="ru-RU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Программы: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содержания Программы;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недостатков психофизического развития обучающихся с нарушением зрения;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и укрепление физического и психического здоровья обучающихся с нарушением зрения, в том числе их эмоционального благополучия;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равных возможностей для полноценного развития ребенка с ОВЗ в период дошкольного образования независимо от места проживания, пола, нации, языка, социального статуса;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развития в соответствии с их возрастными, психофизическими и индивидуальными особенностями, развитие способностей и творческого потенциала каждого ребенка с нарушением зрения как субъекта отношений с педагогическим работником, родителями (законными представителями), другими детьми;</a:t>
            </a:r>
          </a:p>
          <a:p>
            <a:pPr algn="just"/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https://ds03.infourok.ru/uploads/ex/0349/0001eb90-99c82ea0/3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15616" y="260649"/>
            <a:ext cx="777686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 и задачи реализации АООП ДО МБДОУ «Детский сад компенсирующего вида № 146»</a:t>
            </a:r>
          </a:p>
          <a:p>
            <a:pPr lvl="0" algn="just"/>
            <a:endParaRPr lang="ru-RU" sz="14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Программы:</a:t>
            </a:r>
          </a:p>
          <a:p>
            <a:pPr lvl="0" algn="just"/>
            <a:endParaRPr lang="ru-RU" sz="1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и воспитания в целостный образовательный процесс на основе духовно-нравственных и социокультурных ценностей, принятых в обществе правил и норм поведения в интересах человека, семьи, общества;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 личности обучающихся с нарушением зрения,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социокультурной среды, соответствующей психофизическим и индивидуальным особенностям развития обучающихся с нарушением зрения;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психолого-педагогической поддержки родителей (законных представителей) и повышение их компетентности в вопросах развития, образования, реабилитации (</a:t>
            </a:r>
            <a:r>
              <a:rPr lang="ru-RU" sz="1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абилитации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охраны и укрепления здоровья обучающихся с нарушением зрения;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преемственности целей, задач и содержания дошкольного и начального общего образования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://alenapanurieva.ucoz.net/_si/0/5248810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42242" y="5085184"/>
            <a:ext cx="1783990" cy="1434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https://ds03.infourok.ru/uploads/ex/0349/0001eb90-99c82ea0/3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15616" y="260648"/>
            <a:ext cx="770485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Принципы формирования Программы</a:t>
            </a:r>
            <a:endParaRPr lang="ru-RU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со Стандартом Программа построена на следующих 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принципах: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разнообразия детства.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уникальности и </a:t>
            </a:r>
            <a:r>
              <a:rPr lang="ru-RU" sz="1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самоценности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детства как важного этапа в общем развитии человека.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позитивная социализация ребенка.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личностно-развивающий и гуманистический характер взаимодействия педагогических работников и родителей (законных представителей), педагогических и иных работников дошкольного учреждения) и обучающихся.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и сотрудничество обучающихся и педагогических работников, признание ребенка полноценным участником (субъектом) образовательных отношений. Сотрудничество дошкольного учреждения с семьей.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возрастная адекватность образования. Данный принцип предполагает подбор образовательными организациями содержания и методов дошкольного образования в соответствии с возрастными особенностями обучающихся.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https://maslova-eg-dolds-2.edumsko.ru/uploads/38800/38776/section/927754/.thumbs/812747_1.png?154870409978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4581128"/>
            <a:ext cx="3384376" cy="19020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https://ds03.infourok.ru/uploads/ex/0349/0001eb90-99c82ea0/3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15616" y="260648"/>
            <a:ext cx="777686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Принципы формирования Программы</a:t>
            </a:r>
          </a:p>
          <a:p>
            <a:pPr algn="ctr"/>
            <a:endParaRPr lang="ru-RU" sz="1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Принципами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построения Программы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индивидуально-типологических особенностей детей с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нарушением зрения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выступают:</a:t>
            </a:r>
          </a:p>
          <a:p>
            <a:pPr algn="just"/>
            <a:endParaRPr lang="ru-RU" sz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Сетевое взаимодействие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организациями социализации, образования, охраны здоровья и другими партнерами, которые могут внести вклад в развитие и образование обучающихся с нарушениями 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зрения.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Индивидуализация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образовательных программ дошкольного образования слабовидящих, обучающихся с пониженным зрением (</a:t>
            </a:r>
            <a:r>
              <a:rPr lang="ru-RU" sz="1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амблиопией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косоглазием, функциональными расстройствами и нарушениями 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зрения.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Развивающее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вариативное 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образование.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Полнота с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одержания и интеграция отдельных образовательных 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областей.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Инвариантность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ценностей и целей при вариативности средств реализации и достижения целей 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Программы.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научной обоснованности и практического применения </a:t>
            </a:r>
            <a:r>
              <a:rPr lang="ru-RU" sz="1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тифло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-психологических и тифлопедагогических изысканий в области особенностей развития обучающихся с нарушениями зрения, коррекционной, компенсаторно-развивающей, коррекционно-развивающей работы с данной категорией 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обучающихся. 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2127" y="5040498"/>
            <a:ext cx="1499746" cy="148755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https://ds03.infourok.ru/uploads/ex/0349/0001eb90-99c82ea0/3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15616" y="260648"/>
            <a:ext cx="770485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Образовательная деятельность в соответствии с направлениями развития ребенка</a:t>
            </a:r>
            <a:endParaRPr lang="ru-RU" sz="20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Программы обеспечивает развитие личности, мотивации и способностей детей в различных видах деятельности и охватывает следующие структурные единицы, представляющие определенные направления развития и образования детей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(образовательные области):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развитие;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развитие; 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речевое развитие;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физическое развитие.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психолого-педагогической работы по формированию физических, интеллектуальных и личностных качеств детей решаются интегрировано в ходе освоения всех образовательных областей наряду с задачами, отражающими специфику каждой образовательной области.</a:t>
            </a:r>
          </a:p>
          <a:p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9698" name="Picture 2" descr="https://st.depositphotos.com/1001009/3111/i/950/depositphotos_31117513-stock-photo-little-girl-drying-her-fac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2348880"/>
            <a:ext cx="1368152" cy="1356116"/>
          </a:xfrm>
          <a:prstGeom prst="rect">
            <a:avLst/>
          </a:prstGeom>
          <a:noFill/>
        </p:spPr>
      </p:pic>
      <p:pic>
        <p:nvPicPr>
          <p:cNvPr id="6" name="Picture 2" descr="http://alenapanurieva.ucoz.net/_si/0/5248810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5013176"/>
            <a:ext cx="1783990" cy="1434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https://ds03.infourok.ru/uploads/ex/0349/0001eb90-99c82ea0/3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43608" y="332656"/>
            <a:ext cx="7776864" cy="630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Образовательная деятельность по профессиональной коррекции нарушений развития детей с патологией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зрения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endParaRPr lang="ru-RU" sz="16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endParaRPr lang="ru-RU" sz="16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коррекционной работы ДОУ — создание оптимальных психолого-педагогических условий для обеспечения коррекции недостатков в физическом и (или) психическом развитии детей с нарушениями зрения и оказания помощи детям этой категории в освоении основной образовательной программы дошкольного образования.</a:t>
            </a:r>
            <a:endParaRPr lang="ru-RU" sz="1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Основные задачи 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коррекционной деятельности:</a:t>
            </a:r>
            <a:endParaRPr lang="ru-RU" sz="1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особых образовательных потребностей воспитанников с нарушениями зрения, обусловленных недостатками в развитии;</a:t>
            </a:r>
            <a:endParaRPr lang="ru-RU" sz="1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условий, способствующих освоению детьми с нарушениями зрения Программы и их интеграции в ДОУ;</a:t>
            </a:r>
            <a:endParaRPr lang="ru-RU" sz="1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осуществление 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индивидуально ориентированной психолого-медико-педагогической помощи детям с нарушениями зрения с учётом особенностей развития, индивидуальных возможностей детей (в соответствии с рекомендациями психолого-медико-педагогической комиссии);</a:t>
            </a:r>
            <a:endParaRPr lang="ru-RU" sz="1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реализация индивидуальных планов коррекционной работы с детьми с нарушениями зрения, организация индивидуальных и (или) групповых занятий для детей с выраженным нарушением в развитии;</a:t>
            </a:r>
            <a:endParaRPr lang="ru-RU" sz="1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реализация 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системы мероприятий по социальной адаптации детей с нарушениями зрения и формированию здорового образа жизни;</a:t>
            </a:r>
            <a:endParaRPr lang="ru-RU" sz="1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оказание 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консультативной и методической помощи родителям (законным представителям) детей с нарушениями зрения по медицинским вопросам, вопросам воспитания и развития и другим вопросам.</a:t>
            </a:r>
            <a:endParaRPr lang="ru-RU" sz="1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https://ds03.infourok.ru/uploads/ex/0349/0001eb90-99c82ea0/3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15617" y="260648"/>
            <a:ext cx="7776864" cy="614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направления коррекционно-педагогической работы в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ДОУ</a:t>
            </a:r>
            <a:endParaRPr lang="ru-RU" sz="1600" b="1" i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endParaRPr lang="ru-RU" sz="1600" b="1" i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16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16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зрительного </a:t>
            </a:r>
            <a:r>
              <a:rPr lang="ru-RU" sz="16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восприятия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направлено на формирование 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различительных способностей зрительного анализатора, овладение эталонами признаков и свойств предметов, развитие предметности восприятия, способов обследования предметов окружающего мира и создание на этой основе целостных представлений о предметном мире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16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осязания и мелкой моторики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направлено на формирование 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детей с нарушением зрения умений и навыков осязательного восприятия предметов и явлений окружающего мира, а также обучение их приемам выполнения предметно-практических действий с помощью сохранных анализаторов.</a:t>
            </a:r>
            <a:endPara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16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Ориентировка </a:t>
            </a:r>
            <a:r>
              <a:rPr lang="ru-RU" sz="16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пространстве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направлена на формирование 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детей целенаправленного зрительного восприятия пространства, а также пространственных признаков и расположения наполняющих его предметов.</a:t>
            </a:r>
            <a:endPara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16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Социально-бытовая ориентировка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направлена на формирование 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детей компенсаторных способов познания окружающего, навыков социально-адаптивного поведения для самостоятельной деятельности детей и дальнейшей интеграции в общество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ru-RU" sz="16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Коррекция нарушений </a:t>
            </a:r>
            <a:r>
              <a:rPr lang="ru-RU" sz="16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речи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направлена на 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беспечение 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условий для устранения речевых недостатков и совершенствования речи у детей с нарушениями зрения среднего и старшего дошкольного возраста с различным уровнем речевого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развития; осуществление 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своевременного и полноценного личностного развития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детей; обеспечение 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эмоционального благополучия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детей; предупреждение 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возможных трудностей в усвоении программы массовой школы, обусловленных недоразвитием речевой системы старших дошкольников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322</TotalTime>
  <Words>1747</Words>
  <Application>Microsoft Office PowerPoint</Application>
  <PresentationFormat>Экран (4:3)</PresentationFormat>
  <Paragraphs>169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dou146</dc:creator>
  <cp:lastModifiedBy>Туся</cp:lastModifiedBy>
  <cp:revision>34</cp:revision>
  <dcterms:created xsi:type="dcterms:W3CDTF">2019-07-15T07:56:56Z</dcterms:created>
  <dcterms:modified xsi:type="dcterms:W3CDTF">2023-08-02T09:35:26Z</dcterms:modified>
</cp:coreProperties>
</file>